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75" r:id="rId3"/>
    <p:sldId id="263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711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3C275DB-59E1-4D27-B334-5F5411CBD96B}" type="datetimeFigureOut">
              <a:rPr lang="ru-RU" smtClean="0"/>
              <a:pPr/>
              <a:t>27.09.2015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60F673-058A-4B5C-9C52-88ED220F9A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648"/>
          <a:stretch/>
        </p:blipFill>
        <p:spPr bwMode="auto">
          <a:xfrm>
            <a:off x="0" y="-13447"/>
            <a:ext cx="9144000" cy="687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29600" cy="35833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 дидактических игр 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звуковой культуры речи у детей старшего дошкольного возраста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618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125113" cy="924475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В каталог вошли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дидактические игры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на дифференциацию звуков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на развитие слухового внимания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на развитие фонематического слуха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для выработки длительного выдоха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для развития речевого дыхания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Игры на развитие мелкой моторики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480720" cy="434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для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дифференциации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0796469"/>
              </p:ext>
            </p:extLst>
          </p:nvPr>
        </p:nvGraphicFramePr>
        <p:xfrm>
          <a:off x="467544" y="836712"/>
          <a:ext cx="8208912" cy="5428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800200"/>
                <a:gridCol w="2160240"/>
                <a:gridCol w="936104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61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«Собери букет»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Упражнять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в различении заданного звука в словах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вазы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 кармашками, буквы, разноцветные цветы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кладет в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кармашки букву, ребенок ставит  цветок  такого оттенка, в названии которого есть звук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  с. 52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67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«Найди пару»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Научить детей определять сходно звучащие слова, развивать фонематический слух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двумя стрелками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разделённый на 2 части, предметные картинки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напротив стрелки кладет предметную картинку, ребёнок находит предмет отличающийся на один звук и кладет напротив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другой стрелки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 с. 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8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«Назови продукты»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Упражнять детей в подборе слов, развивать фонематический слух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картинки с изображением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продуктов питания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предлагает ребёнку найти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продукт в названии которого есть определённый звук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с. 131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808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в домике живёт»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Отрабатывать отчётливое произношение звуков,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учить дифференцировать эти звуки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Двухэтажный домик, картинки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изображениями животных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предлагает детям поместить животных,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названиях которых есть определённый звук на первом этаже; животных , в названии которых есть другой звук на втором этаже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140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«Разложи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игрушки по местам»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Закрепить понятие о дифференциации звуков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Набор игрушек,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картинок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раскладывают игрушки  так, чтобы в названиях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были заданные звуки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 с. 144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0310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480720" cy="362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слухового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302821"/>
              </p:ext>
            </p:extLst>
          </p:nvPr>
        </p:nvGraphicFramePr>
        <p:xfrm>
          <a:off x="323528" y="620688"/>
          <a:ext cx="8208912" cy="6165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592288"/>
                <a:gridCol w="936104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051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лучше слышит?»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Научить детей различать звуки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Сигнальные карточки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называет слова , ребёнок поднимает руку когда услышит слово, в котором есть заданный звук. Дети проверяют и сигнализируют карточками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с.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27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«Жмурки с голосом»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сверстника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 голосу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Повязки, бумажные салфетки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Сверстник подает голос, водящий угадывает кто это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с. 28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8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«Ветер и птицы»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слухового внимания, развитие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координации движений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инструмент,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стулья (гнёзда)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делятся на две команды( ветер и птицы), При громком звучании музыкального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инструмента та группа , которая изображает ветер - бегает, когда инструмент звучит тихо та команда, которая изображает птиц  выбегает. Другая команда детей садится на стулья. 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905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лучше слышит?»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слухового внимания.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стоит в одном углу комнаты, дети - в другом.</a:t>
                      </a: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 шепотом произносит слова или небольшие поручения.</a:t>
                      </a: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из детей повторяет то, что он слышал или выполняет поручение.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с.  59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3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«Улитка».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понимания речи, слухового внимания, умения выполнять действия по словесной инструкции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Потешка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– улитки. 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проговаривает текст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потешки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дети выполняют действия по тексту: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69096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552728" cy="5040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развитие фонематического слуха</a:t>
            </a:r>
            <a:b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2427845"/>
              </p:ext>
            </p:extLst>
          </p:nvPr>
        </p:nvGraphicFramePr>
        <p:xfrm>
          <a:off x="395536" y="764704"/>
          <a:ext cx="8208912" cy="5965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592288"/>
                <a:gridCol w="936104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16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«Найди ошибку и назови слово правильно»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фонематического и речевого слуха.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Стихи, Незнайка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читает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стихотворение в словах перепутан звук, ребёнок находит ошибку и исправляет называет правильно слово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 с. 151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27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«Где звук?»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места звука в слове.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Домик из цветного картона, разделённая на три части яркими линиями, фишка (флажок или кружок).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называет слово. Дети определяют место заданного звука в слове. В зависимости от того слышится ли звук в начале слова, в конце или в середине, фишка ставится на первую, последнюю или среднюю часть домика.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 с. 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8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больше слов придумает?»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Активизация словаря, автоматизация разных звуков, развитие фонематического слуха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Мяч.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называет какой-нибудь звук и просит придумать слова, в которых встречается этот звук. Дети образуют круг. Поймавший мяч должен сказать слово с условленным звуком.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 с. 37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82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.«4-й лишний».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фонематического и речевого слуха. 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картинки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четырех слов, четко произнесенных педагогом, ребенок должен выбрать и назвать то слово, которое отличается от остальных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«Похлопаем»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фонематического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Повязка, бумажные салфетки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повторяет ритмический рисунок хлопков. В усложненном варианте ребенок повторяет ритм с закрытыми глазами.</a:t>
                      </a:r>
                    </a:p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39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0864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624736" cy="362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выработки длительного выдоха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endParaRPr lang="ru-RU" sz="27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2069978"/>
              </p:ext>
            </p:extLst>
          </p:nvPr>
        </p:nvGraphicFramePr>
        <p:xfrm>
          <a:off x="323528" y="620688"/>
          <a:ext cx="8208912" cy="6101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592288"/>
                <a:gridCol w="936104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357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«Чей пароход лучше гудит?»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Добиваться умения направлять воздушную струю посередине языка. Развитие длительного целенаправленного ротового выдоха. 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Игрушка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пароход, пузырьки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Каждому ребенку дают чистый пузырек. Педагог говорит: «Дети, послушайте, как гудит мой пузырек, если я в него подую. (Гудит.) Загудел как пароход. А как у Миши загудит пароход?» Педагог по очереди обращается к каждому ребенку, а затем предлагает погудеть всем вместе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с. 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27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«Кто лучше надует игрушку?»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детей делать вдох носом, а выдох ртом. Выработка дифференцированного дыхания.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Игрушки небольших размеров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 показывает детям, как надо надуть игрушку: набирает воздух через нос и медленно выдыхает его через рот в отверстие игрушки. Тот, кто правильно выполнит задание, может поиграть с надувной игрушкой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 с.  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8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««Пузырь»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длительного плавного выдоха,  активация мышц губ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стоят тесным кругом, имитируя пузырь. Дети отходят назад, образуя большой круг.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сигналу воспитателя «пузырь лопнул»,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произносят звук 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  с. 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52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«Одуванчик»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Отрабатывать с детьми длительный плавный выдох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Макеты одуванчика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предлагает дуть на одуванчик так, чтобы слетели пушинки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  с . 44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«Дует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ветер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длительного целенаправленного ротового выдоха. 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Картинка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изображением ветра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идут по кругу . Изображая ветер  с разной силой голоса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4396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976664" cy="362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речевого дыхания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endParaRPr lang="ru-RU" sz="27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5889099"/>
              </p:ext>
            </p:extLst>
          </p:nvPr>
        </p:nvGraphicFramePr>
        <p:xfrm>
          <a:off x="251520" y="692696"/>
          <a:ext cx="8424936" cy="5979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880320"/>
                <a:gridCol w="864096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256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««Вьюга»</a:t>
                      </a:r>
                    </a:p>
                    <a:p>
                      <a:pPr algn="l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длительного озвученного выдоха.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Сюжетная картинка «вьюга».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сигналу педагога «Вьюга началась» дети тихо гудят: «У-У-У». По сигналу «Сильная вьюга» дети гудят громко: «У-У-У». По сигналу «Вьюга затихает» дети постепенно уменьшают громкость. По сигналу «Вьюга кончилась» дети замолкают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«Насос»</a:t>
                      </a:r>
                    </a:p>
                    <a:p>
                      <a:pPr algn="l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правильного речевого дыхания - длительное произнесение на одном выдохе звука С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Сюжетная картинка «насос»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предлагает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поиграть в насосы. Игра проводится на полу и сопровождается движениями, имитирующими накачивание колеса при помощи насоса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86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85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«Волшебное зеркало»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ритмичной, выразительной речи,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речевого дыхания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Сюжетная картинка «Волшебное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зеркало»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Дети стоят в кругу.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Водящий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произносит  фразу, сопровождая ее каким-либо движениями. Тот, к кому он обратился, должен точно повторить и фразу, и движение. Если ребенок допустил ошибку, он выбывает из игры. Новым водящим становится тот, кто все выполнит без ошибок. Педагог следит за правильностью дыхательных пауз.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45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52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речевого дыхания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Флажок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красного цвета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произносят гласные звуки  а, у, о, и, э тихо и громко. Кто дольше тянет звук, тот победитель 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 с. 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«Эхо»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силы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голоса, активация мышц губ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Сюжетная картинка «Лес»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распределяет детей на группы. Одна группа зовёт детей, другая окликается. Затем дети меняются ролями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45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5436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5976664" cy="362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мелкой моторики</a:t>
            </a: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endParaRPr lang="ru-RU" sz="27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4813444"/>
              </p:ext>
            </p:extLst>
          </p:nvPr>
        </p:nvGraphicFramePr>
        <p:xfrm>
          <a:off x="323528" y="764704"/>
          <a:ext cx="8424936" cy="53940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880320"/>
                <a:gridCol w="864096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85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Пальчиковая гимнастика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чувство ритма, координацию движений, мелкую моторику рук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2, с. 56 - 67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«Прищепки»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слухового внимания, мелкой моторики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тугие</a:t>
                      </a:r>
                      <a:r>
                        <a:rPr lang="ru-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рищепки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Взять не тугие пластмассовые прищепки, поочередно «кусаем» подушечки пальцев на ударные слоги стихотворения от большого пальца к мизинцу</a:t>
                      </a:r>
                      <a:endParaRPr lang="ru-RU" sz="8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3, с. 58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561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«Заколдован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картинки»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Закрепление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детей о сказочных героях и их характерных чертах; развитие памяти, мелкой моторики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Иллюстрации сказок, произведения живописи, карточки с вырезанными окнами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игре могут принимать участие 2-4 человека. Ведущим может быть как, взрослый, так и ребёнок. Игру можно проводить  сгруппировать иллюстрации отдельно только по сказкам или по картинам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с. 37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6452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«Волшебный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мешочек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мелкой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моторики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речи, навыков абстрактного мышления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Мешочек,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Ребёнок должен на ощупь определить предмет, лежащий в мешочке, назвать и описать его.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 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«Живые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тени»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мелкой моторики, речи, памяти,  умения осваивать роли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Экран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фигуры темного цвета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предлагает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детям разыграть сказку с помощью теневого театра, озвучивая героев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с. 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9398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912768" cy="5040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выразительности реч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9349828"/>
              </p:ext>
            </p:extLst>
          </p:nvPr>
        </p:nvGraphicFramePr>
        <p:xfrm>
          <a:off x="395536" y="836712"/>
          <a:ext cx="8424936" cy="59355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152128"/>
                <a:gridCol w="1800200"/>
                <a:gridCol w="1368152"/>
                <a:gridCol w="2880320"/>
                <a:gridCol w="864096"/>
              </a:tblGrid>
              <a:tr h="52164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игры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игры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ратура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85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«Твоё настроение»,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умения описывать свое настроение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Схемы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Детям предлагается поведать остальным о своем настроении: его можно нарисовать, можно сравнить с каким-либо цветом, животным, состоянием, можно показать его в движении.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 с.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589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««Моя любимая игрушка»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умение слушать друг друга; описывать любимую игрушку, отмечая её настроение, поведение, образ жизни.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выбирают, какую игрушку будут описывать, не называя её, и рассказывают о ней. Остальные отгадывают.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 с. 106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««Позови ласково»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Воспитывать доброжелательное отношение детей друг к другу,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выразительность речи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Ребёнку предлагают бросить мяч или передать игрушку любому сверстнику, ласково назвав его по имени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076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«Секрет»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выразительности речи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Сундучок,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Всем участникам ведущий раздает по «секрету» из сундучка (кладет в ладошку и зажимает кулачок. Участники ходят по помещению 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находят способы уговорить каждого показать ему свой секрет.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 .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/>
                </a:tc>
              </a:tr>
              <a:tr h="6443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«Назови </a:t>
                      </a:r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себя»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представлять себя коллективу , развитие выразительности речи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Ребёнку предлагают представить себя, назвав своё имя так, как ему больше нравится, как называют дома или как он хотел бы, чтобы его называли в группе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7375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1095</TotalTime>
  <Words>1773</Words>
  <Application>Microsoft Office PowerPoint</Application>
  <PresentationFormat>Экран (4:3)</PresentationFormat>
  <Paragraphs>278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Каталог дидактических игр  по формированию звуковой культуры речи у детей старшего дошкольного возраста</vt:lpstr>
      <vt:lpstr> В каталог вошли  дидактические игры </vt:lpstr>
      <vt:lpstr>Игры для дифференциации звуков </vt:lpstr>
      <vt:lpstr>Игры на развитие слухового внимания</vt:lpstr>
      <vt:lpstr>      Игры на развитие фонематического слуха                                                                                                                                                                             </vt:lpstr>
      <vt:lpstr>     Игры для выработки длительного выдоха                                                                                                                                                                            </vt:lpstr>
      <vt:lpstr>     Игры для развития речевого дыхания                                                                                                                                                                            </vt:lpstr>
      <vt:lpstr>     Игры на развитие мелкой моторики                                                                                                                                                                            </vt:lpstr>
      <vt:lpstr>          Игры на развитие выразительности речи: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DNA7 X86</cp:lastModifiedBy>
  <cp:revision>119</cp:revision>
  <dcterms:created xsi:type="dcterms:W3CDTF">2013-12-21T19:02:12Z</dcterms:created>
  <dcterms:modified xsi:type="dcterms:W3CDTF">2015-09-27T13:24:50Z</dcterms:modified>
</cp:coreProperties>
</file>