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63" r:id="rId4"/>
    <p:sldId id="264" r:id="rId5"/>
    <p:sldId id="268" r:id="rId6"/>
    <p:sldId id="289" r:id="rId7"/>
    <p:sldId id="290" r:id="rId8"/>
    <p:sldId id="265" r:id="rId9"/>
    <p:sldId id="267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84" r:id="rId18"/>
    <p:sldId id="275" r:id="rId19"/>
    <p:sldId id="276" r:id="rId20"/>
    <p:sldId id="277" r:id="rId21"/>
    <p:sldId id="278" r:id="rId22"/>
    <p:sldId id="279" r:id="rId23"/>
    <p:sldId id="280" r:id="rId24"/>
    <p:sldId id="285" r:id="rId25"/>
    <p:sldId id="286" r:id="rId26"/>
    <p:sldId id="282" r:id="rId27"/>
    <p:sldId id="287" r:id="rId28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852936"/>
            <a:ext cx="612068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365104"/>
            <a:ext cx="6400800" cy="1080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4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2577-9D12-4284-8C5E-4B448F6E0F63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09BB8-63EB-46AA-9BF5-193EA15A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0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«Программа воспитания как основа проектирования воспитательной деятельности в группе»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085184"/>
            <a:ext cx="6400800" cy="108012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№7 «Жар-птица»</a:t>
            </a:r>
          </a:p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</a:p>
        </p:txBody>
      </p:sp>
    </p:spTree>
    <p:extLst>
      <p:ext uri="{BB962C8B-B14F-4D97-AF65-F5344CB8AC3E}">
        <p14:creationId xmlns:p14="http://schemas.microsoft.com/office/powerpoint/2010/main" val="1647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646"/>
            <a:ext cx="6264696" cy="130501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непрерывную образовательную деятельность: мы воспитываем у детей определенные свойства личности  и черты характера (патриотизм, чувства гордости, взаимовыручки, самостоятельность, бережливость, миролюбие и т.д.)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6264696" cy="469852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4440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630" y="413792"/>
            <a:ext cx="6059016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 воспитания и развития могут повторяться из занятия в занятие, так как сформировать то или иное чувство или качество (патриотизм, внимание, мышление) за одно занятие невозможно.</a:t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6780245" cy="508518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844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6562" y="854714"/>
            <a:ext cx="5328592" cy="3996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3284984"/>
            <a:ext cx="4572000" cy="3429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B599B8-1257-4FA0-B06B-D39E362F0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0" y="260648"/>
            <a:ext cx="3803915" cy="285293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6970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188640"/>
            <a:ext cx="6269868" cy="157504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физкультурные занятия в детях воспитываются такие положительные черты характера как  самостоятельность, творчество, инициативность, взаимопомощь, организованность и т. 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63688"/>
            <a:ext cx="6564899" cy="492367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078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2048"/>
            <a:ext cx="6203032" cy="112474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Воспитываются волевые качества такие как смелость, решительность, уверенность в своих силах, выдержка, настойчивость в преодолении трудностей, самообладание</a:t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502" y="2094970"/>
            <a:ext cx="5373216" cy="402991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45" y="3284984"/>
            <a:ext cx="4187957" cy="314096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538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42193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физкультуре воспитывает у детей привычку к самообслуживанию, помощь воспитателю в проведении и организации разнообразных форм спортивных игр.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646" y="2320349"/>
            <a:ext cx="4873391" cy="365504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CAB01-EF29-4F28-9FA3-4D5757B23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20888"/>
            <a:ext cx="4608512" cy="345638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678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" y="188640"/>
            <a:ext cx="6946007" cy="174705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музыкальные занятия у ребят воспитывается любовь и интерес к музыке.  Только развитие эмоциональной отзывчивости и восприимчивости дает возможность широко использовать воспитательное воздействие музыки. </a:t>
            </a:r>
            <a:br>
              <a:rPr lang="ru-RU" sz="2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2DD988-E38F-4995-8121-4B0A84962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6660553" cy="499541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69971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696744" cy="175882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обогащает впечатления детей, знакомя их в определенно организованной системе с разнообразными музыкальными произведениями и используемыми средствами выразительности.</a:t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8EE7C0-A2AE-41DB-8C08-3219F94C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/>
          <a:stretch/>
        </p:blipFill>
        <p:spPr>
          <a:xfrm rot="5400000">
            <a:off x="212544" y="2135295"/>
            <a:ext cx="4307077" cy="444621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B6007B-42C5-46DC-A183-D53065A8E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/>
          <a:stretch/>
        </p:blipFill>
        <p:spPr>
          <a:xfrm rot="5400000">
            <a:off x="4264775" y="1575985"/>
            <a:ext cx="4430874" cy="468052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149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460" y="332656"/>
            <a:ext cx="6320764" cy="1296144"/>
          </a:xfrm>
        </p:spPr>
        <p:txBody>
          <a:bodyPr>
            <a:normAutofit fontScale="90000"/>
          </a:bodyPr>
          <a:lstStyle/>
          <a:p>
            <a:r>
              <a:rPr lang="ru-RU" sz="2200" b="1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игре формируются моральные качества: ответственность перед коллективом за порученное дело, чувства товарищества и дружбы, согласование действий при достижении общей цели, умение справедливо разрешать спорные вопросы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9" y="2521453"/>
            <a:ext cx="4836966" cy="362772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064" y="2522121"/>
            <a:ext cx="4842320" cy="363174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420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64" y="216025"/>
            <a:ext cx="6131024" cy="1143000"/>
          </a:xfrm>
        </p:spPr>
        <p:txBody>
          <a:bodyPr>
            <a:noAutofit/>
          </a:bodyPr>
          <a:lstStyle/>
          <a:p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игр отражают труд взрослых: дети подражают домашним делам родителей, работе воспитателей, врача, шофера, летчика и т. д. Следовательно, в играх воспитывается уважение ко всякому труду, полезному для общества.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73424"/>
            <a:ext cx="6624735" cy="496855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973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40A0EB-2086-4550-B5EA-39FB8C64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9691"/>
            <a:ext cx="6203032" cy="545861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задачей программы является создание организационно-педагогических условий в части воспитания, личностного развития и социализации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8950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2570" y="1064737"/>
            <a:ext cx="5856651" cy="43924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2810" y="1730859"/>
            <a:ext cx="5561707" cy="417128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678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193" y="2160317"/>
            <a:ext cx="5088565" cy="381642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6161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 после сна </a:t>
            </a:r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быстрому и комфортному пробуждению детей после дневного сна. 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843" y="2070679"/>
            <a:ext cx="5224339" cy="391825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4434" y="2070680"/>
            <a:ext cx="5224338" cy="391825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591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653" y="2050813"/>
            <a:ext cx="5065384" cy="379903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842" y="2050814"/>
            <a:ext cx="5065383" cy="379903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8E109-41CF-4C14-A8FD-76CE68FCE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 обеспечивает детям плавный переход от сна к бодрствованию, подготавливает их к активной дальнейшей деятельности.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955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1B1F5-48C5-4268-B97E-ED7D96ED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7260"/>
            <a:ext cx="3995936" cy="1143000"/>
          </a:xfrm>
        </p:spPr>
        <p:txBody>
          <a:bodyPr>
            <a:no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прогулку мы воспитываем ценностное отношение к собственному труду, труду других людей и его результатам.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2EBE62-5B7B-43EF-AEBA-5959D7171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80728"/>
            <a:ext cx="4764021" cy="357301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1855A8-EC24-4E6A-B6A2-5B4A69972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45519"/>
            <a:ext cx="4896544" cy="367240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23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42766-F123-489F-99A2-3D1575E6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64704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Прогулка приобщает к элементарным общепринятым нормам и правилам взаимоотношения со сверстниками и взрослыми; способствует познавательному, речевому, художественно–эстетическому, социально – коммуникативному развитию детей.</a:t>
            </a:r>
            <a:br>
              <a:rPr lang="ru-RU" sz="44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765E7-E0C5-4C26-9E00-2E9D98909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7023" y="2546496"/>
            <a:ext cx="4653136" cy="348985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9DD9F5-89F4-40E4-B540-8DF0B0543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9508"/>
            <a:ext cx="5256584" cy="394243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837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131024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Персональная выставка</a:t>
            </a:r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формирование у ребенка положительной самооценки и внутренней мотивации к достижениям. 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55478"/>
            <a:ext cx="4657725" cy="349329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4DCAD-9EC6-4BCF-9B3D-7019CCC876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/>
          <a:stretch/>
        </p:blipFill>
        <p:spPr>
          <a:xfrm>
            <a:off x="5179077" y="3717032"/>
            <a:ext cx="3333983" cy="295232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A79F66-50BC-4AFC-9458-4BF8CE3BE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89" y="1331640"/>
            <a:ext cx="3635896" cy="272692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2228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1EA92A-F09E-4310-9EBF-9101F84E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2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4"/>
          <p:cNvSpPr>
            <a:spLocks noGrp="1"/>
          </p:cNvSpPr>
          <p:nvPr>
            <p:ph type="title"/>
          </p:nvPr>
        </p:nvSpPr>
        <p:spPr>
          <a:xfrm>
            <a:off x="34304" y="548680"/>
            <a:ext cx="7273999" cy="1143000"/>
          </a:xfrm>
        </p:spPr>
        <p:txBody>
          <a:bodyPr>
            <a:noAutofit/>
          </a:bodyPr>
          <a:lstStyle/>
          <a:p>
            <a:r>
              <a:rPr lang="ru-RU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- это комплекс специально подобранных упражнений, которые проводятся с целью настроить, «зарядить» организм ребенка на весь предстоящий день.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воспитываем у детей интерес к 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утренней гимнастике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6275040" cy="470628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344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7200800" cy="54006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2C774-72CA-44FE-83A0-349BCA39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48" y="125760"/>
            <a:ext cx="6408712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воспитываем у ребят привычку здорового образа жизни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261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7560840" cy="567063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438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AA447-A9FE-4F90-8DEE-10C4BE1A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 fontScale="90000"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артикуляционную гимнастику мы </a:t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воспитываем умение внимательно слушать инструкцию и выполнять ее.</a:t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67413-09A0-4351-AE55-27CCA0F38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9" y="1412776"/>
            <a:ext cx="6684235" cy="501317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399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82D992-227B-4ACF-A5F0-5F8E0689A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6738"/>
            <a:ext cx="7488832" cy="561662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FFCE6-4808-4FDF-B850-CBB1D31DC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62" y="116632"/>
            <a:ext cx="3899925" cy="292494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249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3676" y="188640"/>
            <a:ext cx="6707088" cy="114300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дежурство мы воспитываем у детей ответственность, нетерпимое отношение к небрежности, трепетное отношение к посуде, хлебу.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92" y="2664405"/>
            <a:ext cx="4704525" cy="352839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E26F61-97C5-4D45-943D-011C82DF6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541" y="2132857"/>
            <a:ext cx="4992554" cy="374441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840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AB08BC-288E-44BB-85CF-A1C9E619B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13" y="2720925"/>
            <a:ext cx="5244075" cy="393305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BDF2257-D549-4FC0-8B7D-2A0E2A63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5244075" cy="200223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Дежурство развивает у ребят трудолюбие, старательность, активность, самостоятельность, учит трудиться быстро, качественно, охотно; формирует товарищеские связи и дружеские контакты, стремление к взаимопомощи и </a:t>
            </a:r>
            <a:r>
              <a:rPr lang="ru-RU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взаимообучению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/>
            </a:b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F7434-A6D9-45A9-B3E1-968FB850E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5434" r="15230"/>
          <a:stretch/>
        </p:blipFill>
        <p:spPr>
          <a:xfrm>
            <a:off x="199462" y="2420888"/>
            <a:ext cx="3818655" cy="374441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30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3ba37351791bdbf912e3b2b88c43e5bd5a086cb"/>
</p:tagLst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492</Words>
  <Application>Microsoft Office PowerPoint</Application>
  <PresentationFormat>Экран (4:3)</PresentationFormat>
  <Paragraphs>23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«Программа воспитания как основа проектирования воспитательной деятельности в группе»</vt:lpstr>
      <vt:lpstr>Главной задачей программы является создание организационно-педагогических условий в части воспитания, личностного развития и социализации детей дошкольного возраста.</vt:lpstr>
      <vt:lpstr>Утренняя гимнастика - это комплекс специально подобранных упражнений, которые проводятся с целью настроить, «зарядить» организм ребенка на весь предстоящий день. Мы  воспитываем у детей интерес к утренней гимнастике</vt:lpstr>
      <vt:lpstr>воспитываем у ребят привычку здорового образа жизни</vt:lpstr>
      <vt:lpstr>Презентация PowerPoint</vt:lpstr>
      <vt:lpstr>Через артикуляционную гимнастику мы  воспитываем умение внимательно слушать инструкцию и выполнять ее. </vt:lpstr>
      <vt:lpstr>Презентация PowerPoint</vt:lpstr>
      <vt:lpstr>Через дежурство мы воспитываем у детей ответственность, нетерпимое отношение к небрежности, трепетное отношение к посуде, хлебу.</vt:lpstr>
      <vt:lpstr>Дежурство развивает у ребят трудолюбие, старательность, активность, самостоятельность, учит трудиться быстро, качественно, охотно; формирует товарищеские связи и дружеские контакты, стремление к взаимопомощи и взаимообучению. </vt:lpstr>
      <vt:lpstr>Через непрерывную образовательную деятельность: мы воспитываем у детей определенные свойства личности  и черты характера (патриотизм, чувства гордости, взаимовыручки, самостоятельность, бережливость, миролюбие и т.д.)</vt:lpstr>
      <vt:lpstr>Задачи воспитания и развития могут повторяться из занятия в занятие, так как сформировать то или иное чувство или качество (патриотизм, внимание, мышление) за одно занятие невозможно. </vt:lpstr>
      <vt:lpstr>Презентация PowerPoint</vt:lpstr>
      <vt:lpstr>Через физкультурные занятия в детях воспитываются такие положительные черты характера как  самостоятельность, творчество, инициативность, взаимопомощь, организованность и т. д.</vt:lpstr>
      <vt:lpstr>Воспитываются волевые качества такие как смелость, решительность, уверенность в своих силах, выдержка, настойчивость в преодолении трудностей, самообладание  </vt:lpstr>
      <vt:lpstr>Инструктор по физкультуре воспитывает у детей привычку к самообслуживанию, помощь воспитателю в проведении и организации разнообразных форм спортивных игр.</vt:lpstr>
      <vt:lpstr>Через музыкальные занятия у ребят воспитывается любовь и интерес к музыке.  Только развитие эмоциональной отзывчивости и восприимчивости дает возможность широко использовать воспитательное воздействие музыки.  </vt:lpstr>
      <vt:lpstr>Музыкальный руководитель обогащает впечатления детей, знакомя их в определенно организованной системе с разнообразными музыкальными произведениями и используемыми средствами выразительности. </vt:lpstr>
      <vt:lpstr>В игре формируются моральные качества: ответственность перед коллективом за порученное дело, чувства товарищества и дружбы, согласование действий при достижении общей цели, умение справедливо разрешать спорные вопросы</vt:lpstr>
      <vt:lpstr>Большинство игр отражают труд взрослых: дети подражают домашним делам родителей, работе воспитателей, врача, шофера, летчика и т. д. Следовательно, в играх воспитывается уважение ко всякому труду, полезному для общества.</vt:lpstr>
      <vt:lpstr>Презентация PowerPoint</vt:lpstr>
      <vt:lpstr>Презентация PowerPoint</vt:lpstr>
      <vt:lpstr>Зарядка после сна способствует быстрому и комфортному пробуждению детей после дневного сна. </vt:lpstr>
      <vt:lpstr>Зарядка обеспечивает детям плавный переход от сна к бодрствованию, подготавливает их к активной дальнейшей деятельности.</vt:lpstr>
      <vt:lpstr>Через прогулку мы воспитываем ценностное отношение к собственному труду, труду других людей и его результатам.</vt:lpstr>
      <vt:lpstr>Прогулка приобщает к элементарным общепринятым нормам и правилам взаимоотношения со сверстниками и взрослыми; способствует познавательному, речевому, художественно–эстетическому, социально – коммуникативному развитию детей. </vt:lpstr>
      <vt:lpstr>Персональная выставка – это формирование у ребенка положительной самооценки и внутренней мотивации к достижениям. </vt:lpstr>
      <vt:lpstr>Презентация PowerPoint</vt:lpstr>
    </vt:vector>
  </TitlesOfParts>
  <Company>presentation-creation.ru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Зеленые бабочки</dc:title>
  <dc:creator>obstinate</dc:creator>
  <dc:description>Шаблон презентации с сайта http://presentation-creation.ru/</dc:description>
  <cp:lastModifiedBy>романенко елена</cp:lastModifiedBy>
  <cp:revision>32</cp:revision>
  <dcterms:created xsi:type="dcterms:W3CDTF">2018-03-26T16:37:54Z</dcterms:created>
  <dcterms:modified xsi:type="dcterms:W3CDTF">2022-01-18T09:55:57Z</dcterms:modified>
</cp:coreProperties>
</file>